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8" r:id="rId3"/>
    <p:sldId id="263" r:id="rId4"/>
    <p:sldId id="264" r:id="rId5"/>
    <p:sldId id="265" r:id="rId6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diminas Kapustavicius" userId="afa06326152c962e" providerId="LiveId" clId="{16A71973-F45B-4111-B48C-7BFB54738DEF}"/>
    <pc:docChg chg="undo custSel addSld delSld modSld sldOrd">
      <pc:chgData name="Gediminas Kapustavicius" userId="afa06326152c962e" providerId="LiveId" clId="{16A71973-F45B-4111-B48C-7BFB54738DEF}" dt="2018-04-14T23:42:32.471" v="1005" actId="1076"/>
      <pc:docMkLst>
        <pc:docMk/>
      </pc:docMkLst>
      <pc:sldChg chg="modSp del ord">
        <pc:chgData name="Gediminas Kapustavicius" userId="afa06326152c962e" providerId="LiveId" clId="{16A71973-F45B-4111-B48C-7BFB54738DEF}" dt="2018-04-14T22:43:39.701" v="128" actId="2696"/>
        <pc:sldMkLst>
          <pc:docMk/>
          <pc:sldMk cId="2527799198" sldId="257"/>
        </pc:sldMkLst>
        <pc:picChg chg="mod">
          <ac:chgData name="Gediminas Kapustavicius" userId="afa06326152c962e" providerId="LiveId" clId="{16A71973-F45B-4111-B48C-7BFB54738DEF}" dt="2018-04-14T22:34:27.730" v="49"/>
          <ac:picMkLst>
            <pc:docMk/>
            <pc:sldMk cId="2527799198" sldId="257"/>
            <ac:picMk id="2" creationId="{BFBC3EC3-D9B0-4F33-A567-EBF12FCC72D3}"/>
          </ac:picMkLst>
        </pc:picChg>
      </pc:sldChg>
      <pc:sldChg chg="addSp delSp modSp mod ord setBg">
        <pc:chgData name="Gediminas Kapustavicius" userId="afa06326152c962e" providerId="LiveId" clId="{16A71973-F45B-4111-B48C-7BFB54738DEF}" dt="2018-04-14T23:12:34.074" v="671" actId="207"/>
        <pc:sldMkLst>
          <pc:docMk/>
          <pc:sldMk cId="3741714844" sldId="258"/>
        </pc:sldMkLst>
        <pc:spChg chg="add mod">
          <ac:chgData name="Gediminas Kapustavicius" userId="afa06326152c962e" providerId="LiveId" clId="{16A71973-F45B-4111-B48C-7BFB54738DEF}" dt="2018-04-14T22:52:52.386" v="424"/>
          <ac:spMkLst>
            <pc:docMk/>
            <pc:sldMk cId="3741714844" sldId="258"/>
            <ac:spMk id="6" creationId="{C9BD8FF6-DDD6-4A59-822F-FE8CF66E32DD}"/>
          </ac:spMkLst>
        </pc:spChg>
        <pc:spChg chg="add mod">
          <ac:chgData name="Gediminas Kapustavicius" userId="afa06326152c962e" providerId="LiveId" clId="{16A71973-F45B-4111-B48C-7BFB54738DEF}" dt="2018-04-14T22:59:04.357" v="600" actId="14100"/>
          <ac:spMkLst>
            <pc:docMk/>
            <pc:sldMk cId="3741714844" sldId="258"/>
            <ac:spMk id="7" creationId="{C111CA83-B59D-4567-AE4D-B7F0966F9C85}"/>
          </ac:spMkLst>
        </pc:spChg>
        <pc:spChg chg="add del">
          <ac:chgData name="Gediminas Kapustavicius" userId="afa06326152c962e" providerId="LiveId" clId="{16A71973-F45B-4111-B48C-7BFB54738DEF}" dt="2018-04-14T20:57:23.494" v="10" actId="26606"/>
          <ac:spMkLst>
            <pc:docMk/>
            <pc:sldMk cId="3741714844" sldId="258"/>
            <ac:spMk id="8" creationId="{A4D1609B-102A-4C77-86A2-ACB29FB96D59}"/>
          </ac:spMkLst>
        </pc:spChg>
        <pc:spChg chg="add mod">
          <ac:chgData name="Gediminas Kapustavicius" userId="afa06326152c962e" providerId="LiveId" clId="{16A71973-F45B-4111-B48C-7BFB54738DEF}" dt="2018-04-14T23:09:49.395" v="648" actId="1076"/>
          <ac:spMkLst>
            <pc:docMk/>
            <pc:sldMk cId="3741714844" sldId="258"/>
            <ac:spMk id="9" creationId="{A3637BDF-FD44-4F05-8E02-ADE5D1241FAA}"/>
          </ac:spMkLst>
        </pc:spChg>
        <pc:spChg chg="add del">
          <ac:chgData name="Gediminas Kapustavicius" userId="afa06326152c962e" providerId="LiveId" clId="{16A71973-F45B-4111-B48C-7BFB54738DEF}" dt="2018-04-14T20:57:23.494" v="10" actId="26606"/>
          <ac:spMkLst>
            <pc:docMk/>
            <pc:sldMk cId="3741714844" sldId="258"/>
            <ac:spMk id="10" creationId="{C651F706-C94E-46D4-BAAE-BAFD1AD976FE}"/>
          </ac:spMkLst>
        </pc:spChg>
        <pc:spChg chg="add mod">
          <ac:chgData name="Gediminas Kapustavicius" userId="afa06326152c962e" providerId="LiveId" clId="{16A71973-F45B-4111-B48C-7BFB54738DEF}" dt="2018-04-14T23:09:37.532" v="647" actId="207"/>
          <ac:spMkLst>
            <pc:docMk/>
            <pc:sldMk cId="3741714844" sldId="258"/>
            <ac:spMk id="11" creationId="{85FE3A1A-210C-4718-8A0F-E92287CA0AE0}"/>
          </ac:spMkLst>
        </pc:spChg>
        <pc:spChg chg="add mod">
          <ac:chgData name="Gediminas Kapustavicius" userId="afa06326152c962e" providerId="LiveId" clId="{16A71973-F45B-4111-B48C-7BFB54738DEF}" dt="2018-04-14T23:12:34.074" v="671" actId="207"/>
          <ac:spMkLst>
            <pc:docMk/>
            <pc:sldMk cId="3741714844" sldId="258"/>
            <ac:spMk id="13" creationId="{9D99C781-6AA0-40A2-B713-4A7E9CD9E91A}"/>
          </ac:spMkLst>
        </pc:spChg>
        <pc:picChg chg="add del mod">
          <ac:chgData name="Gediminas Kapustavicius" userId="afa06326152c962e" providerId="LiveId" clId="{16A71973-F45B-4111-B48C-7BFB54738DEF}" dt="2018-04-14T19:38:09.759" v="5"/>
          <ac:picMkLst>
            <pc:docMk/>
            <pc:sldMk cId="3741714844" sldId="258"/>
            <ac:picMk id="2" creationId="{1E7543C5-98B2-406F-8BD2-AFEF6CAF8B32}"/>
          </ac:picMkLst>
        </pc:picChg>
        <pc:picChg chg="add del mod">
          <ac:chgData name="Gediminas Kapustavicius" userId="afa06326152c962e" providerId="LiveId" clId="{16A71973-F45B-4111-B48C-7BFB54738DEF}" dt="2018-04-14T22:34:41.732" v="50"/>
          <ac:picMkLst>
            <pc:docMk/>
            <pc:sldMk cId="3741714844" sldId="258"/>
            <ac:picMk id="3" creationId="{AC814DF4-DA76-4CBF-BDC1-E51682C579AF}"/>
          </ac:picMkLst>
        </pc:picChg>
        <pc:picChg chg="add del mod">
          <ac:chgData name="Gediminas Kapustavicius" userId="afa06326152c962e" providerId="LiveId" clId="{16A71973-F45B-4111-B48C-7BFB54738DEF}" dt="2018-04-14T22:36:30.306" v="54"/>
          <ac:picMkLst>
            <pc:docMk/>
            <pc:sldMk cId="3741714844" sldId="258"/>
            <ac:picMk id="4" creationId="{C725217A-B778-493C-A60E-811652E8B82C}"/>
          </ac:picMkLst>
        </pc:picChg>
        <pc:picChg chg="add mod">
          <ac:chgData name="Gediminas Kapustavicius" userId="afa06326152c962e" providerId="LiveId" clId="{16A71973-F45B-4111-B48C-7BFB54738DEF}" dt="2018-04-14T22:56:30.248" v="568" actId="1076"/>
          <ac:picMkLst>
            <pc:docMk/>
            <pc:sldMk cId="3741714844" sldId="258"/>
            <ac:picMk id="5" creationId="{EC2C96CF-9D5E-4050-957F-8362CEC78C3E}"/>
          </ac:picMkLst>
        </pc:picChg>
        <pc:picChg chg="add del">
          <ac:chgData name="Gediminas Kapustavicius" userId="afa06326152c962e" providerId="LiveId" clId="{16A71973-F45B-4111-B48C-7BFB54738DEF}" dt="2018-04-14T20:57:24.770" v="12" actId="26606"/>
          <ac:picMkLst>
            <pc:docMk/>
            <pc:sldMk cId="3741714844" sldId="258"/>
            <ac:picMk id="12" creationId="{C378A39E-7C31-46DC-BF58-1048E7CF392E}"/>
          </ac:picMkLst>
        </pc:picChg>
      </pc:sldChg>
      <pc:sldChg chg="addSp delSp modSp add del mod setBg">
        <pc:chgData name="Gediminas Kapustavicius" userId="afa06326152c962e" providerId="LiveId" clId="{16A71973-F45B-4111-B48C-7BFB54738DEF}" dt="2018-04-14T22:34:16.571" v="48" actId="2696"/>
        <pc:sldMkLst>
          <pc:docMk/>
          <pc:sldMk cId="4076671506" sldId="259"/>
        </pc:sldMkLst>
        <pc:spChg chg="add del">
          <ac:chgData name="Gediminas Kapustavicius" userId="afa06326152c962e" providerId="LiveId" clId="{16A71973-F45B-4111-B48C-7BFB54738DEF}" dt="2018-04-14T22:25:14.192" v="23" actId="26606"/>
          <ac:spMkLst>
            <pc:docMk/>
            <pc:sldMk cId="4076671506" sldId="259"/>
            <ac:spMk id="4" creationId="{53BB5D57-6178-4F62-B472-0312F6D95A85}"/>
          </ac:spMkLst>
        </pc:spChg>
        <pc:spChg chg="add del">
          <ac:chgData name="Gediminas Kapustavicius" userId="afa06326152c962e" providerId="LiveId" clId="{16A71973-F45B-4111-B48C-7BFB54738DEF}" dt="2018-04-14T22:25:14.192" v="23" actId="26606"/>
          <ac:spMkLst>
            <pc:docMk/>
            <pc:sldMk cId="4076671506" sldId="259"/>
            <ac:spMk id="5" creationId="{4C61BD32-7542-4D52-BA5A-3ADE869BF8AC}"/>
          </ac:spMkLst>
        </pc:spChg>
        <pc:spChg chg="add del">
          <ac:chgData name="Gediminas Kapustavicius" userId="afa06326152c962e" providerId="LiveId" clId="{16A71973-F45B-4111-B48C-7BFB54738DEF}" dt="2018-04-14T22:25:21.516" v="27" actId="26606"/>
          <ac:spMkLst>
            <pc:docMk/>
            <pc:sldMk cId="4076671506" sldId="259"/>
            <ac:spMk id="6" creationId="{53BB5D57-6178-4F62-B472-0312F6D95A85}"/>
          </ac:spMkLst>
        </pc:spChg>
        <pc:spChg chg="add del">
          <ac:chgData name="Gediminas Kapustavicius" userId="afa06326152c962e" providerId="LiveId" clId="{16A71973-F45B-4111-B48C-7BFB54738DEF}" dt="2018-04-14T22:24:59.902" v="19" actId="26606"/>
          <ac:spMkLst>
            <pc:docMk/>
            <pc:sldMk cId="4076671506" sldId="259"/>
            <ac:spMk id="7" creationId="{A4D1609B-102A-4C77-86A2-ACB29FB96D59}"/>
          </ac:spMkLst>
        </pc:spChg>
        <pc:spChg chg="add del">
          <ac:chgData name="Gediminas Kapustavicius" userId="afa06326152c962e" providerId="LiveId" clId="{16A71973-F45B-4111-B48C-7BFB54738DEF}" dt="2018-04-14T22:25:21.516" v="27" actId="26606"/>
          <ac:spMkLst>
            <pc:docMk/>
            <pc:sldMk cId="4076671506" sldId="259"/>
            <ac:spMk id="8" creationId="{4C61BD32-7542-4D52-BA5A-3ADE869BF8AC}"/>
          </ac:spMkLst>
        </pc:spChg>
        <pc:spChg chg="add del">
          <ac:chgData name="Gediminas Kapustavicius" userId="afa06326152c962e" providerId="LiveId" clId="{16A71973-F45B-4111-B48C-7BFB54738DEF}" dt="2018-04-14T22:24:59.902" v="19" actId="26606"/>
          <ac:spMkLst>
            <pc:docMk/>
            <pc:sldMk cId="4076671506" sldId="259"/>
            <ac:spMk id="9" creationId="{C651F706-C94E-46D4-BAAE-BAFD1AD976FE}"/>
          </ac:spMkLst>
        </pc:spChg>
        <pc:spChg chg="add del">
          <ac:chgData name="Gediminas Kapustavicius" userId="afa06326152c962e" providerId="LiveId" clId="{16A71973-F45B-4111-B48C-7BFB54738DEF}" dt="2018-04-14T22:25:28.530" v="31" actId="26606"/>
          <ac:spMkLst>
            <pc:docMk/>
            <pc:sldMk cId="4076671506" sldId="259"/>
            <ac:spMk id="10" creationId="{A2509F26-B5DC-4BA7-B476-4CB044237A2E}"/>
          </ac:spMkLst>
        </pc:spChg>
        <pc:spChg chg="add del">
          <ac:chgData name="Gediminas Kapustavicius" userId="afa06326152c962e" providerId="LiveId" clId="{16A71973-F45B-4111-B48C-7BFB54738DEF}" dt="2018-04-14T22:25:28.530" v="31" actId="26606"/>
          <ac:spMkLst>
            <pc:docMk/>
            <pc:sldMk cId="4076671506" sldId="259"/>
            <ac:spMk id="12" creationId="{DB103EB1-B135-4526-B883-33228FC27FF1}"/>
          </ac:spMkLst>
        </pc:spChg>
        <pc:picChg chg="add mod">
          <ac:chgData name="Gediminas Kapustavicius" userId="afa06326152c962e" providerId="LiveId" clId="{16A71973-F45B-4111-B48C-7BFB54738DEF}" dt="2018-04-14T22:25:32.982" v="33" actId="26606"/>
          <ac:picMkLst>
            <pc:docMk/>
            <pc:sldMk cId="4076671506" sldId="259"/>
            <ac:picMk id="2" creationId="{0DAE9DE2-819C-4C6B-8BEF-0E36AA609751}"/>
          </ac:picMkLst>
        </pc:picChg>
        <pc:picChg chg="add del">
          <ac:chgData name="Gediminas Kapustavicius" userId="afa06326152c962e" providerId="LiveId" clId="{16A71973-F45B-4111-B48C-7BFB54738DEF}" dt="2018-04-14T22:25:01.946" v="21" actId="26606"/>
          <ac:picMkLst>
            <pc:docMk/>
            <pc:sldMk cId="4076671506" sldId="259"/>
            <ac:picMk id="11" creationId="{C378A39E-7C31-46DC-BF58-1048E7CF392E}"/>
          </ac:picMkLst>
        </pc:picChg>
        <pc:picChg chg="add del">
          <ac:chgData name="Gediminas Kapustavicius" userId="afa06326152c962e" providerId="LiveId" clId="{16A71973-F45B-4111-B48C-7BFB54738DEF}" dt="2018-04-14T22:25:32.982" v="33" actId="26606"/>
          <ac:picMkLst>
            <pc:docMk/>
            <pc:sldMk cId="4076671506" sldId="259"/>
            <ac:picMk id="14" creationId="{C378A39E-7C31-46DC-BF58-1048E7CF392E}"/>
          </ac:picMkLst>
        </pc:picChg>
      </pc:sldChg>
      <pc:sldChg chg="addSp delSp modSp add del mod ord setBg">
        <pc:chgData name="Gediminas Kapustavicius" userId="afa06326152c962e" providerId="LiveId" clId="{16A71973-F45B-4111-B48C-7BFB54738DEF}" dt="2018-04-14T22:43:43.001" v="129" actId="2696"/>
        <pc:sldMkLst>
          <pc:docMk/>
          <pc:sldMk cId="1385934857" sldId="260"/>
        </pc:sldMkLst>
        <pc:spChg chg="add mod">
          <ac:chgData name="Gediminas Kapustavicius" userId="afa06326152c962e" providerId="LiveId" clId="{16A71973-F45B-4111-B48C-7BFB54738DEF}" dt="2018-04-14T22:41:06.622" v="90" actId="1076"/>
          <ac:spMkLst>
            <pc:docMk/>
            <pc:sldMk cId="1385934857" sldId="260"/>
            <ac:spMk id="5" creationId="{52892B32-F957-46AE-BA78-64DF2BE66D07}"/>
          </ac:spMkLst>
        </pc:spChg>
        <pc:picChg chg="add del mod">
          <ac:chgData name="Gediminas Kapustavicius" userId="afa06326152c962e" providerId="LiveId" clId="{16A71973-F45B-4111-B48C-7BFB54738DEF}" dt="2018-04-14T22:26:34.198" v="37"/>
          <ac:picMkLst>
            <pc:docMk/>
            <pc:sldMk cId="1385934857" sldId="260"/>
            <ac:picMk id="2" creationId="{8B13204D-DA88-4985-972E-E09D13512A8D}"/>
          </ac:picMkLst>
        </pc:picChg>
        <pc:picChg chg="add del">
          <ac:chgData name="Gediminas Kapustavicius" userId="afa06326152c962e" providerId="LiveId" clId="{16A71973-F45B-4111-B48C-7BFB54738DEF}" dt="2018-04-14T22:31:14.434" v="39"/>
          <ac:picMkLst>
            <pc:docMk/>
            <pc:sldMk cId="1385934857" sldId="260"/>
            <ac:picMk id="3" creationId="{FA8B2E8F-847D-4719-9BF5-5EC663203C3F}"/>
          </ac:picMkLst>
        </pc:picChg>
        <pc:picChg chg="add mod">
          <ac:chgData name="Gediminas Kapustavicius" userId="afa06326152c962e" providerId="LiveId" clId="{16A71973-F45B-4111-B48C-7BFB54738DEF}" dt="2018-04-14T22:34:10.699" v="47"/>
          <ac:picMkLst>
            <pc:docMk/>
            <pc:sldMk cId="1385934857" sldId="260"/>
            <ac:picMk id="4" creationId="{4AC3DF94-6196-43A2-B627-FB6FE770ECA7}"/>
          </ac:picMkLst>
        </pc:picChg>
      </pc:sldChg>
      <pc:sldChg chg="addSp modSp add del mod setBg">
        <pc:chgData name="Gediminas Kapustavicius" userId="afa06326152c962e" providerId="LiveId" clId="{16A71973-F45B-4111-B48C-7BFB54738DEF}" dt="2018-04-14T23:24:34.697" v="789" actId="2696"/>
        <pc:sldMkLst>
          <pc:docMk/>
          <pc:sldMk cId="108246583" sldId="261"/>
        </pc:sldMkLst>
        <pc:spChg chg="add mod">
          <ac:chgData name="Gediminas Kapustavicius" userId="afa06326152c962e" providerId="LiveId" clId="{16A71973-F45B-4111-B48C-7BFB54738DEF}" dt="2018-04-14T22:43:30.545" v="127" actId="1076"/>
          <ac:spMkLst>
            <pc:docMk/>
            <pc:sldMk cId="108246583" sldId="261"/>
            <ac:spMk id="3" creationId="{6082683E-5FB8-42E4-ADED-B9C09F274F5C}"/>
          </ac:spMkLst>
        </pc:spChg>
        <pc:picChg chg="add mod">
          <ac:chgData name="Gediminas Kapustavicius" userId="afa06326152c962e" providerId="LiveId" clId="{16A71973-F45B-4111-B48C-7BFB54738DEF}" dt="2018-04-14T22:33:54.829" v="46"/>
          <ac:picMkLst>
            <pc:docMk/>
            <pc:sldMk cId="108246583" sldId="261"/>
            <ac:picMk id="2" creationId="{FF3F733F-DBAD-4F93-B714-F8A5CF6E4272}"/>
          </ac:picMkLst>
        </pc:picChg>
      </pc:sldChg>
      <pc:sldChg chg="addSp modSp">
        <pc:chgData name="Gediminas Kapustavicius" userId="afa06326152c962e" providerId="LiveId" clId="{16A71973-F45B-4111-B48C-7BFB54738DEF}" dt="2018-04-14T22:51:37.574" v="373" actId="207"/>
        <pc:sldMkLst>
          <pc:docMk/>
          <pc:sldMk cId="3890291092" sldId="262"/>
        </pc:sldMkLst>
        <pc:spChg chg="add mod">
          <ac:chgData name="Gediminas Kapustavicius" userId="afa06326152c962e" providerId="LiveId" clId="{16A71973-F45B-4111-B48C-7BFB54738DEF}" dt="2018-04-14T22:51:37.574" v="373" actId="207"/>
          <ac:spMkLst>
            <pc:docMk/>
            <pc:sldMk cId="3890291092" sldId="262"/>
            <ac:spMk id="2" creationId="{06BBF278-9C38-4A39-AA33-6AC89EE276EE}"/>
          </ac:spMkLst>
        </pc:spChg>
        <pc:spChg chg="mod">
          <ac:chgData name="Gediminas Kapustavicius" userId="afa06326152c962e" providerId="LiveId" clId="{16A71973-F45B-4111-B48C-7BFB54738DEF}" dt="2018-04-14T22:51:18.355" v="371" actId="1076"/>
          <ac:spMkLst>
            <pc:docMk/>
            <pc:sldMk cId="3890291092" sldId="262"/>
            <ac:spMk id="6" creationId="{C9BD8FF6-DDD6-4A59-822F-FE8CF66E32DD}"/>
          </ac:spMkLst>
        </pc:spChg>
      </pc:sldChg>
      <pc:sldChg chg="addSp modSp">
        <pc:chgData name="Gediminas Kapustavicius" userId="afa06326152c962e" providerId="LiveId" clId="{16A71973-F45B-4111-B48C-7BFB54738DEF}" dt="2018-04-14T23:24:09.897" v="788" actId="14100"/>
        <pc:sldMkLst>
          <pc:docMk/>
          <pc:sldMk cId="1408386892" sldId="263"/>
        </pc:sldMkLst>
        <pc:spChg chg="add mod">
          <ac:chgData name="Gediminas Kapustavicius" userId="afa06326152c962e" providerId="LiveId" clId="{16A71973-F45B-4111-B48C-7BFB54738DEF}" dt="2018-04-14T23:24:09.897" v="788" actId="14100"/>
          <ac:spMkLst>
            <pc:docMk/>
            <pc:sldMk cId="1408386892" sldId="263"/>
            <ac:spMk id="2" creationId="{AAABAC3F-62F5-43C2-A53F-D1195CF987B8}"/>
          </ac:spMkLst>
        </pc:spChg>
        <pc:spChg chg="add mod">
          <ac:chgData name="Gediminas Kapustavicius" userId="afa06326152c962e" providerId="LiveId" clId="{16A71973-F45B-4111-B48C-7BFB54738DEF}" dt="2018-04-14T23:24:01.041" v="786" actId="14100"/>
          <ac:spMkLst>
            <pc:docMk/>
            <pc:sldMk cId="1408386892" sldId="263"/>
            <ac:spMk id="3" creationId="{751A2237-90B0-4AD3-AF91-D362E34C2912}"/>
          </ac:spMkLst>
        </pc:spChg>
        <pc:spChg chg="add mod">
          <ac:chgData name="Gediminas Kapustavicius" userId="afa06326152c962e" providerId="LiveId" clId="{16A71973-F45B-4111-B48C-7BFB54738DEF}" dt="2018-04-14T23:23:56.904" v="785" actId="1076"/>
          <ac:spMkLst>
            <pc:docMk/>
            <pc:sldMk cId="1408386892" sldId="263"/>
            <ac:spMk id="4" creationId="{7C358A02-C242-4273-84EC-EF9B3DAEDF1A}"/>
          </ac:spMkLst>
        </pc:spChg>
        <pc:spChg chg="mod">
          <ac:chgData name="Gediminas Kapustavicius" userId="afa06326152c962e" providerId="LiveId" clId="{16A71973-F45B-4111-B48C-7BFB54738DEF}" dt="2018-04-14T22:53:59.380" v="460"/>
          <ac:spMkLst>
            <pc:docMk/>
            <pc:sldMk cId="1408386892" sldId="263"/>
            <ac:spMk id="6" creationId="{C9BD8FF6-DDD6-4A59-822F-FE8CF66E32DD}"/>
          </ac:spMkLst>
        </pc:spChg>
      </pc:sldChg>
      <pc:sldChg chg="addSp modSp">
        <pc:chgData name="Gediminas Kapustavicius" userId="afa06326152c962e" providerId="LiveId" clId="{16A71973-F45B-4111-B48C-7BFB54738DEF}" dt="2018-04-14T23:32:06.622" v="889" actId="207"/>
        <pc:sldMkLst>
          <pc:docMk/>
          <pc:sldMk cId="2776304884" sldId="264"/>
        </pc:sldMkLst>
        <pc:spChg chg="add mod">
          <ac:chgData name="Gediminas Kapustavicius" userId="afa06326152c962e" providerId="LiveId" clId="{16A71973-F45B-4111-B48C-7BFB54738DEF}" dt="2018-04-14T23:27:37.770" v="830" actId="207"/>
          <ac:spMkLst>
            <pc:docMk/>
            <pc:sldMk cId="2776304884" sldId="264"/>
            <ac:spMk id="2" creationId="{1A998276-147A-4D9D-BD82-8CBC86F66556}"/>
          </ac:spMkLst>
        </pc:spChg>
        <pc:spChg chg="add mod">
          <ac:chgData name="Gediminas Kapustavicius" userId="afa06326152c962e" providerId="LiveId" clId="{16A71973-F45B-4111-B48C-7BFB54738DEF}" dt="2018-04-14T23:29:47.207" v="864" actId="207"/>
          <ac:spMkLst>
            <pc:docMk/>
            <pc:sldMk cId="2776304884" sldId="264"/>
            <ac:spMk id="3" creationId="{F7FF4801-1F8D-4EE0-9318-F3ECD0997CCF}"/>
          </ac:spMkLst>
        </pc:spChg>
        <pc:spChg chg="add mod">
          <ac:chgData name="Gediminas Kapustavicius" userId="afa06326152c962e" providerId="LiveId" clId="{16A71973-F45B-4111-B48C-7BFB54738DEF}" dt="2018-04-14T23:32:06.622" v="889" actId="207"/>
          <ac:spMkLst>
            <pc:docMk/>
            <pc:sldMk cId="2776304884" sldId="264"/>
            <ac:spMk id="4" creationId="{6B63A251-E0DE-461F-821F-32446E0FCA88}"/>
          </ac:spMkLst>
        </pc:spChg>
        <pc:spChg chg="mod">
          <ac:chgData name="Gediminas Kapustavicius" userId="afa06326152c962e" providerId="LiveId" clId="{16A71973-F45B-4111-B48C-7BFB54738DEF}" dt="2018-04-14T22:54:32.108" v="507"/>
          <ac:spMkLst>
            <pc:docMk/>
            <pc:sldMk cId="2776304884" sldId="264"/>
            <ac:spMk id="6" creationId="{C9BD8FF6-DDD6-4A59-822F-FE8CF66E32DD}"/>
          </ac:spMkLst>
        </pc:spChg>
      </pc:sldChg>
      <pc:sldChg chg="addSp modSp">
        <pc:chgData name="Gediminas Kapustavicius" userId="afa06326152c962e" providerId="LiveId" clId="{16A71973-F45B-4111-B48C-7BFB54738DEF}" dt="2018-04-14T23:42:32.471" v="1005" actId="1076"/>
        <pc:sldMkLst>
          <pc:docMk/>
          <pc:sldMk cId="3038330512" sldId="265"/>
        </pc:sldMkLst>
        <pc:spChg chg="add mod">
          <ac:chgData name="Gediminas Kapustavicius" userId="afa06326152c962e" providerId="LiveId" clId="{16A71973-F45B-4111-B48C-7BFB54738DEF}" dt="2018-04-14T23:42:03.633" v="1003" actId="14100"/>
          <ac:spMkLst>
            <pc:docMk/>
            <pc:sldMk cId="3038330512" sldId="265"/>
            <ac:spMk id="2" creationId="{5BD841FD-1F12-4F08-A642-9F5968416CB2}"/>
          </ac:spMkLst>
        </pc:spChg>
        <pc:spChg chg="add mod">
          <ac:chgData name="Gediminas Kapustavicius" userId="afa06326152c962e" providerId="LiveId" clId="{16A71973-F45B-4111-B48C-7BFB54738DEF}" dt="2018-04-14T23:41:57.799" v="1002" actId="123"/>
          <ac:spMkLst>
            <pc:docMk/>
            <pc:sldMk cId="3038330512" sldId="265"/>
            <ac:spMk id="3" creationId="{9EA4D023-7ECA-431E-8744-6DEB9A704E26}"/>
          </ac:spMkLst>
        </pc:spChg>
        <pc:spChg chg="add mod">
          <ac:chgData name="Gediminas Kapustavicius" userId="afa06326152c962e" providerId="LiveId" clId="{16A71973-F45B-4111-B48C-7BFB54738DEF}" dt="2018-04-14T23:39:30.590" v="975" actId="1076"/>
          <ac:spMkLst>
            <pc:docMk/>
            <pc:sldMk cId="3038330512" sldId="265"/>
            <ac:spMk id="4" creationId="{0F9F15BA-F7F9-4367-970B-A74276E724BD}"/>
          </ac:spMkLst>
        </pc:spChg>
        <pc:spChg chg="mod">
          <ac:chgData name="Gediminas Kapustavicius" userId="afa06326152c962e" providerId="LiveId" clId="{16A71973-F45B-4111-B48C-7BFB54738DEF}" dt="2018-04-14T22:55:08.705" v="561"/>
          <ac:spMkLst>
            <pc:docMk/>
            <pc:sldMk cId="3038330512" sldId="265"/>
            <ac:spMk id="6" creationId="{C9BD8FF6-DDD6-4A59-822F-FE8CF66E32DD}"/>
          </ac:spMkLst>
        </pc:spChg>
        <pc:spChg chg="add mod">
          <ac:chgData name="Gediminas Kapustavicius" userId="afa06326152c962e" providerId="LiveId" clId="{16A71973-F45B-4111-B48C-7BFB54738DEF}" dt="2018-04-14T23:42:32.471" v="1005" actId="1076"/>
          <ac:spMkLst>
            <pc:docMk/>
            <pc:sldMk cId="3038330512" sldId="265"/>
            <ac:spMk id="7" creationId="{E5882FA4-293F-492D-88EC-832278A4EB0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C5550BD-BC30-4637-8DDE-2412818AFE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AD00CD52-76EC-47B9-B0FF-E6954157A1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A58BF192-4908-4EC0-9E35-A2B5DA2BF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47B3C-EA3C-4686-B8DB-D922396878B7}" type="datetimeFigureOut">
              <a:rPr lang="lt-LT" smtClean="0"/>
              <a:t>2018-04-14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31028ADA-AC83-474A-A18B-DB1810532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273D4F3C-6F5D-4FA8-A30A-95E9375ED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600-A0A7-4636-A688-23988EC075B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92742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A752C468-B1F1-4BE6-BFA3-CCCC9D17F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797ECA0E-E935-494D-A2C0-962F74CE61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BA42A28B-F90B-4017-98E1-F48B49ED1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47B3C-EA3C-4686-B8DB-D922396878B7}" type="datetimeFigureOut">
              <a:rPr lang="lt-LT" smtClean="0"/>
              <a:t>2018-04-14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F38C706A-8B94-4153-B045-B59545F75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3DF23D54-8F67-4296-ADF2-8E98953A2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600-A0A7-4636-A688-23988EC075B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81382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>
            <a:extLst>
              <a:ext uri="{FF2B5EF4-FFF2-40B4-BE49-F238E27FC236}">
                <a16:creationId xmlns:a16="http://schemas.microsoft.com/office/drawing/2014/main" id="{B9113A92-6680-4BFA-A1FE-6F24900D0D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835A286B-6FB4-4B11-A74B-F700A3A8DA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9759CDFB-36E8-4B88-B04B-CB40C8C2C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47B3C-EA3C-4686-B8DB-D922396878B7}" type="datetimeFigureOut">
              <a:rPr lang="lt-LT" smtClean="0"/>
              <a:t>2018-04-14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4C7A1DED-5C9B-477C-B63D-E747EB32A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04F7A5D5-B6AA-4279-8B15-D430630ED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600-A0A7-4636-A688-23988EC075B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98687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662553F0-FF7B-4B69-8F8F-944AC8674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3603DAD2-D261-4D33-9E74-B9B0F9CFB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C379FAAC-5B69-453F-BD8C-212095221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47B3C-EA3C-4686-B8DB-D922396878B7}" type="datetimeFigureOut">
              <a:rPr lang="lt-LT" smtClean="0"/>
              <a:t>2018-04-14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E028C284-EEFC-4BD2-A334-21262C04F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D55090B3-0671-4921-AB92-924D4489D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600-A0A7-4636-A688-23988EC075B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92915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4BA6963-F56D-4A46-8CB8-BB804814B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D165E9E0-7EEB-48EB-9EE3-96CEE8768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72D86D7B-0BCF-42A4-95EE-111F33972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47B3C-EA3C-4686-B8DB-D922396878B7}" type="datetimeFigureOut">
              <a:rPr lang="lt-LT" smtClean="0"/>
              <a:t>2018-04-14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B8FAF597-A064-42DB-A62D-4A25F7F8E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ABCB29FE-9DDF-4CAD-8DD0-636E2CD6D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600-A0A7-4636-A688-23988EC075B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90662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674A02B-64D8-4CD3-B04A-A8D89EE84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1DD05769-87EB-4A0F-9EC4-90DF0BE579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76ADD651-5152-4D7B-9D5C-12D252F56E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EEBE2A15-AD89-4E98-B1BD-C378F7ACF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47B3C-EA3C-4686-B8DB-D922396878B7}" type="datetimeFigureOut">
              <a:rPr lang="lt-LT" smtClean="0"/>
              <a:t>2018-04-14</a:t>
            </a:fld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04573326-8345-47C0-8BC9-00658CDAF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213FA2B7-F704-4BC2-B21A-85D1E9F34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600-A0A7-4636-A688-23988EC075B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54903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A927E6B4-A14F-4C0C-A21D-441D40FE6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E424AE2D-9846-4B35-80E8-7A9622D48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E5301509-8DB0-4632-B00F-E457FD096F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D8B66A14-ADEF-4034-9B42-5FF7621EDF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id="{495331F0-AAD7-4A6A-906A-4B50105A9A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7" name="Datos vietos rezervavimo ženklas 6">
            <a:extLst>
              <a:ext uri="{FF2B5EF4-FFF2-40B4-BE49-F238E27FC236}">
                <a16:creationId xmlns:a16="http://schemas.microsoft.com/office/drawing/2014/main" id="{AA48BB94-F79E-484B-8E63-02D218EAE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47B3C-EA3C-4686-B8DB-D922396878B7}" type="datetimeFigureOut">
              <a:rPr lang="lt-LT" smtClean="0"/>
              <a:t>2018-04-14</a:t>
            </a:fld>
            <a:endParaRPr lang="lt-LT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:a16="http://schemas.microsoft.com/office/drawing/2014/main" id="{D63ACC95-7999-477F-BA7E-05192C6C5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>
            <a:extLst>
              <a:ext uri="{FF2B5EF4-FFF2-40B4-BE49-F238E27FC236}">
                <a16:creationId xmlns:a16="http://schemas.microsoft.com/office/drawing/2014/main" id="{5A5E5395-7183-4B30-B533-967196D4D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600-A0A7-4636-A688-23988EC075B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40571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5C21D82-9265-4C29-A8A4-5B40E61D9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Datos vietos rezervavimo ženklas 2">
            <a:extLst>
              <a:ext uri="{FF2B5EF4-FFF2-40B4-BE49-F238E27FC236}">
                <a16:creationId xmlns:a16="http://schemas.microsoft.com/office/drawing/2014/main" id="{EC2A11B7-7795-40E5-B0D2-32C0B568A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47B3C-EA3C-4686-B8DB-D922396878B7}" type="datetimeFigureOut">
              <a:rPr lang="lt-LT" smtClean="0"/>
              <a:t>2018-04-14</a:t>
            </a:fld>
            <a:endParaRPr lang="lt-LT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AC93D833-BD0C-41ED-A607-71129FDB9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520CE56A-BA04-454A-9374-41EA981EA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600-A0A7-4636-A688-23988EC075B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31846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>
            <a:extLst>
              <a:ext uri="{FF2B5EF4-FFF2-40B4-BE49-F238E27FC236}">
                <a16:creationId xmlns:a16="http://schemas.microsoft.com/office/drawing/2014/main" id="{F498ED7C-A81B-488F-9B2E-09506BF3B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47B3C-EA3C-4686-B8DB-D922396878B7}" type="datetimeFigureOut">
              <a:rPr lang="lt-LT" smtClean="0"/>
              <a:t>2018-04-14</a:t>
            </a:fld>
            <a:endParaRPr lang="lt-LT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553AF35C-38AE-4753-95F6-1E7C2408E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1B5D1CFB-404B-461C-8E7E-F4DEFD197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600-A0A7-4636-A688-23988EC075B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12315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DE68407-ED0D-421E-A27B-9BFD5AA68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618DC76B-F374-4BD4-9ACA-C6AF3D25E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2D3864B7-E3B7-41B7-A6A4-6ADC57F0EB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D6C3E512-CA09-423E-846A-C51ABD196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47B3C-EA3C-4686-B8DB-D922396878B7}" type="datetimeFigureOut">
              <a:rPr lang="lt-LT" smtClean="0"/>
              <a:t>2018-04-14</a:t>
            </a:fld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BA55B523-1BF4-4448-B2F7-06ABEDE4D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D5129850-3574-40A4-9EE3-8A954F6F2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600-A0A7-4636-A688-23988EC075B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15461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0D64074-C882-4E39-BDD0-3A7558208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Paveikslėlio vietos rezervavimo ženklas 2">
            <a:extLst>
              <a:ext uri="{FF2B5EF4-FFF2-40B4-BE49-F238E27FC236}">
                <a16:creationId xmlns:a16="http://schemas.microsoft.com/office/drawing/2014/main" id="{0842F5E6-5381-426B-B664-26ED02614A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79E24ED4-8B9F-4C69-9FC0-B0D1BCC71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3C3F127A-9D8B-4012-8A9C-169ED8706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47B3C-EA3C-4686-B8DB-D922396878B7}" type="datetimeFigureOut">
              <a:rPr lang="lt-LT" smtClean="0"/>
              <a:t>2018-04-14</a:t>
            </a:fld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1197E720-C179-497B-BA44-13E662690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B25A8E66-4842-4393-8E53-B935585B1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600-A0A7-4636-A688-23988EC075B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59704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id="{AB1885AA-4052-44FD-8921-C40BDC46F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4F611C34-9455-425A-903A-39409F985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61190C06-B656-4911-8B8F-A987C2215E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47B3C-EA3C-4686-B8DB-D922396878B7}" type="datetimeFigureOut">
              <a:rPr lang="lt-LT" smtClean="0"/>
              <a:t>2018-04-14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D6130FDC-DAA7-49C9-A06E-B1DE1DE430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939E4381-558E-4DE6-BC5B-FEE79878A3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25600-A0A7-4636-A688-23988EC075B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0663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EC2C96CF-9D5E-4050-957F-8362CEC78C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 l="2177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Stačiakampis 5">
            <a:extLst>
              <a:ext uri="{FF2B5EF4-FFF2-40B4-BE49-F238E27FC236}">
                <a16:creationId xmlns:a16="http://schemas.microsoft.com/office/drawing/2014/main" id="{C9BD8FF6-DDD6-4A59-822F-FE8CF66E32DD}"/>
              </a:ext>
            </a:extLst>
          </p:cNvPr>
          <p:cNvSpPr/>
          <p:nvPr/>
        </p:nvSpPr>
        <p:spPr>
          <a:xfrm>
            <a:off x="1295112" y="1044475"/>
            <a:ext cx="9117688" cy="1661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lt-LT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EVANGELIJA PAGAL LUKĄ</a:t>
            </a:r>
          </a:p>
          <a:p>
            <a:pPr algn="ctr"/>
            <a:r>
              <a:rPr lang="lt-LT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Jėzaus autoritetas</a:t>
            </a:r>
          </a:p>
        </p:txBody>
      </p:sp>
      <p:sp>
        <p:nvSpPr>
          <p:cNvPr id="2" name="Stačiakampis 1">
            <a:extLst>
              <a:ext uri="{FF2B5EF4-FFF2-40B4-BE49-F238E27FC236}">
                <a16:creationId xmlns:a16="http://schemas.microsoft.com/office/drawing/2014/main" id="{06BBF278-9C38-4A39-AA33-6AC89EE276EE}"/>
              </a:ext>
            </a:extLst>
          </p:cNvPr>
          <p:cNvSpPr/>
          <p:nvPr/>
        </p:nvSpPr>
        <p:spPr>
          <a:xfrm>
            <a:off x="569845" y="4293277"/>
            <a:ext cx="49033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Tuomet priėjęs Jėzus jiems pasakė: </a:t>
            </a:r>
            <a:r>
              <a:rPr lang="lt-LT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„Man duota visa valdžia danguje ir žemėje. 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Todėl eikite ir padarykite mano mokiniais visų tautų žmones (Mt 28, 18-19).</a:t>
            </a:r>
          </a:p>
        </p:txBody>
      </p:sp>
    </p:spTree>
    <p:extLst>
      <p:ext uri="{BB962C8B-B14F-4D97-AF65-F5344CB8AC3E}">
        <p14:creationId xmlns:p14="http://schemas.microsoft.com/office/powerpoint/2010/main" val="3890291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EC2C96CF-9D5E-4050-957F-8362CEC78C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 l="21778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6" name="Stačiakampis 5">
            <a:extLst>
              <a:ext uri="{FF2B5EF4-FFF2-40B4-BE49-F238E27FC236}">
                <a16:creationId xmlns:a16="http://schemas.microsoft.com/office/drawing/2014/main" id="{C9BD8FF6-DDD6-4A59-822F-FE8CF66E32DD}"/>
              </a:ext>
            </a:extLst>
          </p:cNvPr>
          <p:cNvSpPr/>
          <p:nvPr/>
        </p:nvSpPr>
        <p:spPr>
          <a:xfrm>
            <a:off x="359955" y="368613"/>
            <a:ext cx="65156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1. AUTORITETINGAS ŽODIS.</a:t>
            </a:r>
          </a:p>
        </p:txBody>
      </p:sp>
      <p:sp>
        <p:nvSpPr>
          <p:cNvPr id="7" name="Stačiakampis 6">
            <a:extLst>
              <a:ext uri="{FF2B5EF4-FFF2-40B4-BE49-F238E27FC236}">
                <a16:creationId xmlns:a16="http://schemas.microsoft.com/office/drawing/2014/main" id="{C111CA83-B59D-4567-AE4D-B7F0966F9C85}"/>
              </a:ext>
            </a:extLst>
          </p:cNvPr>
          <p:cNvSpPr/>
          <p:nvPr/>
        </p:nvSpPr>
        <p:spPr>
          <a:xfrm>
            <a:off x="410817" y="1092801"/>
            <a:ext cx="113703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Jis nuėjo į Galilėjos miestą </a:t>
            </a:r>
            <a:r>
              <a:rPr lang="lt-LT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Kafarnaumą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ir kiekvieną </a:t>
            </a:r>
            <a:r>
              <a:rPr lang="lt-LT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sabatą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mokė žmones. </a:t>
            </a:r>
            <a:b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Jie labai stebėjosi Jo mokymu, nes </a:t>
            </a:r>
            <a:r>
              <a:rPr lang="lt-LT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Jo žodžiai buvo su valdžia 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lt-LT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Lk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4, 31-32). </a:t>
            </a:r>
          </a:p>
        </p:txBody>
      </p:sp>
      <p:sp>
        <p:nvSpPr>
          <p:cNvPr id="9" name="Stačiakampis 8">
            <a:extLst>
              <a:ext uri="{FF2B5EF4-FFF2-40B4-BE49-F238E27FC236}">
                <a16:creationId xmlns:a16="http://schemas.microsoft.com/office/drawing/2014/main" id="{A3637BDF-FD44-4F05-8E02-ADE5D1241FAA}"/>
              </a:ext>
            </a:extLst>
          </p:cNvPr>
          <p:cNvSpPr/>
          <p:nvPr/>
        </p:nvSpPr>
        <p:spPr>
          <a:xfrm>
            <a:off x="397565" y="2204687"/>
            <a:ext cx="112775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Jėzus jam atsakė: </a:t>
            </a:r>
            <a:r>
              <a:rPr lang="lt-LT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„Parašyta: 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‘Žmogus gyvens ne viena duona, bet kiekvienu Dievo žodžiu’„ (</a:t>
            </a:r>
            <a:r>
              <a:rPr lang="lt-LT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Lk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4, 4).</a:t>
            </a:r>
          </a:p>
        </p:txBody>
      </p:sp>
      <p:sp>
        <p:nvSpPr>
          <p:cNvPr id="11" name="Stačiakampis 10">
            <a:extLst>
              <a:ext uri="{FF2B5EF4-FFF2-40B4-BE49-F238E27FC236}">
                <a16:creationId xmlns:a16="http://schemas.microsoft.com/office/drawing/2014/main" id="{85FE3A1A-210C-4718-8A0F-E92287CA0AE0}"/>
              </a:ext>
            </a:extLst>
          </p:cNvPr>
          <p:cNvSpPr/>
          <p:nvPr/>
        </p:nvSpPr>
        <p:spPr>
          <a:xfrm>
            <a:off x="450573" y="3357626"/>
            <a:ext cx="111715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t-LT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Iš tiesų 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sakau jums: ši karta nepraeis, iki visa tai įvyks. Dangus ir žemė praeis, o </a:t>
            </a:r>
            <a:r>
              <a:rPr lang="lt-LT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mano žodžiai nepraeis 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lt-LT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Lk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21, 32-33). </a:t>
            </a:r>
          </a:p>
        </p:txBody>
      </p:sp>
      <p:sp>
        <p:nvSpPr>
          <p:cNvPr id="13" name="Stačiakampis 12">
            <a:extLst>
              <a:ext uri="{FF2B5EF4-FFF2-40B4-BE49-F238E27FC236}">
                <a16:creationId xmlns:a16="http://schemas.microsoft.com/office/drawing/2014/main" id="{9D99C781-6AA0-40A2-B713-4A7E9CD9E91A}"/>
              </a:ext>
            </a:extLst>
          </p:cNvPr>
          <p:cNvSpPr/>
          <p:nvPr/>
        </p:nvSpPr>
        <p:spPr>
          <a:xfrm>
            <a:off x="450574" y="4684140"/>
            <a:ext cx="60164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Šita įstatymo knyga </a:t>
            </a:r>
            <a:r>
              <a:rPr lang="lt-LT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teneatsitraukia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nuo tavo burnos, bet mąstyk apie ją dieną ir naktį, kad tiksliai </a:t>
            </a:r>
            <a:r>
              <a:rPr lang="lt-LT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vykdytum viską, kas joje parašyta; 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tada visa, ką bedarytum, klestės ir visur tau seksis (</a:t>
            </a:r>
            <a:r>
              <a:rPr lang="lt-LT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Joz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1, 8). </a:t>
            </a:r>
            <a:endParaRPr lang="lt-LT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1714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EC2C96CF-9D5E-4050-957F-8362CEC78C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 l="2177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Stačiakampis 5">
            <a:extLst>
              <a:ext uri="{FF2B5EF4-FFF2-40B4-BE49-F238E27FC236}">
                <a16:creationId xmlns:a16="http://schemas.microsoft.com/office/drawing/2014/main" id="{C9BD8FF6-DDD6-4A59-822F-FE8CF66E32DD}"/>
              </a:ext>
            </a:extLst>
          </p:cNvPr>
          <p:cNvSpPr/>
          <p:nvPr/>
        </p:nvSpPr>
        <p:spPr>
          <a:xfrm>
            <a:off x="359955" y="368613"/>
            <a:ext cx="53210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2. ANTGAMTINĖ JĖGA.</a:t>
            </a:r>
          </a:p>
        </p:txBody>
      </p:sp>
      <p:sp>
        <p:nvSpPr>
          <p:cNvPr id="2" name="Stačiakampis 1">
            <a:extLst>
              <a:ext uri="{FF2B5EF4-FFF2-40B4-BE49-F238E27FC236}">
                <a16:creationId xmlns:a16="http://schemas.microsoft.com/office/drawing/2014/main" id="{AAABAC3F-62F5-43C2-A53F-D1195CF987B8}"/>
              </a:ext>
            </a:extLst>
          </p:cNvPr>
          <p:cNvSpPr/>
          <p:nvPr/>
        </p:nvSpPr>
        <p:spPr>
          <a:xfrm>
            <a:off x="331305" y="1156975"/>
            <a:ext cx="1137036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Sinagogoje buvo žmogus, kuris turėjo netyrą demonišką dvasią. Jis pradėjo garsiai šaukti: „Šalin! Ko Tau iš mūsų reikia, Jėzau iš Nazareto?! Gal atėjai mūsų pražudyti? Aš žinau, kas Tu: Dievo Šventasis!“ Jėzus sudraudė jį: „Nutilk ir išeik iš jo!“ Nubloškęs žmogų į vidurį, demonas išėjo, nė kiek jo nesužeidęs. Visi nustėro ir kalbėjosi: </a:t>
            </a:r>
            <a:r>
              <a:rPr lang="lt-LT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„Kas tai per žodis: Jis su valdžia ir jėga įsakinėja netyrosioms dvasioms, ir tos pasitraukia?!“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Garsas apie Jį plito visose aplinkinėse vietovėse (</a:t>
            </a:r>
            <a:r>
              <a:rPr lang="lt-LT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Lk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4, 33-37).</a:t>
            </a:r>
            <a:r>
              <a:rPr lang="lt-LT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endParaRPr lang="lt-LT" dirty="0"/>
          </a:p>
        </p:txBody>
      </p:sp>
      <p:sp>
        <p:nvSpPr>
          <p:cNvPr id="3" name="Stačiakampis 2">
            <a:extLst>
              <a:ext uri="{FF2B5EF4-FFF2-40B4-BE49-F238E27FC236}">
                <a16:creationId xmlns:a16="http://schemas.microsoft.com/office/drawing/2014/main" id="{751A2237-90B0-4AD3-AF91-D362E34C2912}"/>
              </a:ext>
            </a:extLst>
          </p:cNvPr>
          <p:cNvSpPr/>
          <p:nvPr/>
        </p:nvSpPr>
        <p:spPr>
          <a:xfrm>
            <a:off x="344556" y="4187832"/>
            <a:ext cx="113968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Apsirenkite visa Dievo ginkluote, kad galėtumėte pasipriešinti prieš velnio klastas. Nes </a:t>
            </a:r>
            <a:r>
              <a:rPr lang="lt-LT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mes grumiamės 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 su kūnu ir krauju, bet su kunigaikštystėmis, valdžiomis, šio amžiaus tamsybių valdovais ir </a:t>
            </a:r>
            <a:r>
              <a:rPr lang="lt-LT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dvasinėmis blogio jėgomis 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danguje (</a:t>
            </a:r>
            <a:r>
              <a:rPr lang="lt-LT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Ef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6, 11-12).</a:t>
            </a:r>
          </a:p>
        </p:txBody>
      </p:sp>
      <p:sp>
        <p:nvSpPr>
          <p:cNvPr id="4" name="Stačiakampis 3">
            <a:extLst>
              <a:ext uri="{FF2B5EF4-FFF2-40B4-BE49-F238E27FC236}">
                <a16:creationId xmlns:a16="http://schemas.microsoft.com/office/drawing/2014/main" id="{7C358A02-C242-4273-84EC-EF9B3DAEDF1A}"/>
              </a:ext>
            </a:extLst>
          </p:cNvPr>
          <p:cNvSpPr/>
          <p:nvPr/>
        </p:nvSpPr>
        <p:spPr>
          <a:xfrm>
            <a:off x="371061" y="5981556"/>
            <a:ext cx="1158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Ir nepasigerkite vynu, kuriame pasileidimas, bet </a:t>
            </a:r>
            <a:r>
              <a:rPr lang="lt-LT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būkite pilni Dvasios 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(</a:t>
            </a:r>
            <a:r>
              <a:rPr lang="lt-LT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Ef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5, 18). </a:t>
            </a:r>
            <a:endParaRPr lang="lt-LT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8386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EC2C96CF-9D5E-4050-957F-8362CEC78C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 l="2177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Stačiakampis 5">
            <a:extLst>
              <a:ext uri="{FF2B5EF4-FFF2-40B4-BE49-F238E27FC236}">
                <a16:creationId xmlns:a16="http://schemas.microsoft.com/office/drawing/2014/main" id="{C9BD8FF6-DDD6-4A59-822F-FE8CF66E32DD}"/>
              </a:ext>
            </a:extLst>
          </p:cNvPr>
          <p:cNvSpPr/>
          <p:nvPr/>
        </p:nvSpPr>
        <p:spPr>
          <a:xfrm>
            <a:off x="359955" y="368613"/>
            <a:ext cx="7933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3. NUOŠIRDUS GAILESTINGUMAS.</a:t>
            </a:r>
          </a:p>
        </p:txBody>
      </p:sp>
      <p:sp>
        <p:nvSpPr>
          <p:cNvPr id="2" name="Stačiakampis 1">
            <a:extLst>
              <a:ext uri="{FF2B5EF4-FFF2-40B4-BE49-F238E27FC236}">
                <a16:creationId xmlns:a16="http://schemas.microsoft.com/office/drawing/2014/main" id="{1A998276-147A-4D9D-BD82-8CBC86F66556}"/>
              </a:ext>
            </a:extLst>
          </p:cNvPr>
          <p:cNvSpPr/>
          <p:nvPr/>
        </p:nvSpPr>
        <p:spPr>
          <a:xfrm>
            <a:off x="371061" y="1123195"/>
            <a:ext cx="111980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Iš sinagogos Jėzus atėjo į Simono namus. Simono uošvė labai karščiavo, ir jie prašė jai pagalbos. Atsistojęs prie jos galvūgalio, </a:t>
            </a:r>
            <a:r>
              <a:rPr lang="lt-LT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Jis sudraudė karštligę, 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ir toji dingo. Ji iškart atsikėlė ir jiems patarnavo. Saulei leidžiantis, visi, kurie turėjo ligonių, įvairiomis ligomis sergančių, vedė juos prie Jėzaus, o </a:t>
            </a:r>
            <a:r>
              <a:rPr lang="lt-LT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Jis gydė, 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ant kiekvieno uždėdamas rankas. Iš daugelio išeidavo demonai, šaukdami: „Tu Dievo Sūnus!“ Bet Jis drausdavo juos, neleisdamas jiems kalbėti, nes jie žinojo Jį esant Kristų (</a:t>
            </a:r>
            <a:r>
              <a:rPr lang="lt-LT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Lk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4, 38-41) </a:t>
            </a:r>
          </a:p>
        </p:txBody>
      </p:sp>
      <p:sp>
        <p:nvSpPr>
          <p:cNvPr id="3" name="Stačiakampis 2">
            <a:extLst>
              <a:ext uri="{FF2B5EF4-FFF2-40B4-BE49-F238E27FC236}">
                <a16:creationId xmlns:a16="http://schemas.microsoft.com/office/drawing/2014/main" id="{F7FF4801-1F8D-4EE0-9318-F3ECD0997CCF}"/>
              </a:ext>
            </a:extLst>
          </p:cNvPr>
          <p:cNvSpPr/>
          <p:nvPr/>
        </p:nvSpPr>
        <p:spPr>
          <a:xfrm>
            <a:off x="397565" y="4161328"/>
            <a:ext cx="111450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Vakarui atėjus, žmonės sugabeno pas Jėzų daug demonų apsėstųjų. Jis išvarė dvasias žodžiu ir išgydė visus ligonius, kad išsipildytų, kas buvo pasakyta per pranašą </a:t>
            </a:r>
            <a:r>
              <a:rPr lang="lt-LT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Izaiją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„Jis pasiėmė mūsų negalias ir </a:t>
            </a:r>
            <a:r>
              <a:rPr lang="lt-LT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nešė mūsų ligas“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(Mt 8, 16-17).</a:t>
            </a:r>
          </a:p>
        </p:txBody>
      </p:sp>
      <p:sp>
        <p:nvSpPr>
          <p:cNvPr id="4" name="Stačiakampis 3">
            <a:extLst>
              <a:ext uri="{FF2B5EF4-FFF2-40B4-BE49-F238E27FC236}">
                <a16:creationId xmlns:a16="http://schemas.microsoft.com/office/drawing/2014/main" id="{6B63A251-E0DE-461F-821F-32446E0FCA88}"/>
              </a:ext>
            </a:extLst>
          </p:cNvPr>
          <p:cNvSpPr/>
          <p:nvPr/>
        </p:nvSpPr>
        <p:spPr>
          <a:xfrm>
            <a:off x="397121" y="5974282"/>
            <a:ext cx="110792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t-LT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Nešiokite vieni kitų naštas, 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ir taip įvykdysite Kristaus įstatymą (Gal 6, 2).</a:t>
            </a:r>
            <a:r>
              <a:rPr lang="lt-LT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76304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EC2C96CF-9D5E-4050-957F-8362CEC78C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 l="2177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Stačiakampis 5">
            <a:extLst>
              <a:ext uri="{FF2B5EF4-FFF2-40B4-BE49-F238E27FC236}">
                <a16:creationId xmlns:a16="http://schemas.microsoft.com/office/drawing/2014/main" id="{C9BD8FF6-DDD6-4A59-822F-FE8CF66E32DD}"/>
              </a:ext>
            </a:extLst>
          </p:cNvPr>
          <p:cNvSpPr/>
          <p:nvPr/>
        </p:nvSpPr>
        <p:spPr>
          <a:xfrm>
            <a:off x="359955" y="368613"/>
            <a:ext cx="7073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4. NUOLATINIS PAMALDUMAS.</a:t>
            </a:r>
          </a:p>
        </p:txBody>
      </p:sp>
      <p:sp>
        <p:nvSpPr>
          <p:cNvPr id="2" name="Stačiakampis 1">
            <a:extLst>
              <a:ext uri="{FF2B5EF4-FFF2-40B4-BE49-F238E27FC236}">
                <a16:creationId xmlns:a16="http://schemas.microsoft.com/office/drawing/2014/main" id="{5BD841FD-1F12-4F08-A642-9F5968416CB2}"/>
              </a:ext>
            </a:extLst>
          </p:cNvPr>
          <p:cNvSpPr/>
          <p:nvPr/>
        </p:nvSpPr>
        <p:spPr>
          <a:xfrm>
            <a:off x="344555" y="1179588"/>
            <a:ext cx="114366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Dienai išaušus, </a:t>
            </a:r>
            <a:r>
              <a:rPr lang="lt-LT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Jis išėjęs pasitraukė į negyvenamą vietą. 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Minios Jo ieškojo ir, atėjusios pas Jį, bandė sulaikyti Jį, kad jų nepaliktų. Jis jiems tarė: „Ir kitiems miestams turiu skelbti Gerąją naujieną apie Dievo karalystę, nes tam esu siųstas“. Ir Jis pamokslavo Galilėjos sinagogose (</a:t>
            </a:r>
            <a:r>
              <a:rPr lang="lt-LT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Lk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4, 42-44).</a:t>
            </a:r>
          </a:p>
        </p:txBody>
      </p:sp>
      <p:sp>
        <p:nvSpPr>
          <p:cNvPr id="3" name="Stačiakampis 2">
            <a:extLst>
              <a:ext uri="{FF2B5EF4-FFF2-40B4-BE49-F238E27FC236}">
                <a16:creationId xmlns:a16="http://schemas.microsoft.com/office/drawing/2014/main" id="{9EA4D023-7ECA-431E-8744-6DEB9A704E26}"/>
              </a:ext>
            </a:extLst>
          </p:cNvPr>
          <p:cNvSpPr/>
          <p:nvPr/>
        </p:nvSpPr>
        <p:spPr>
          <a:xfrm>
            <a:off x="371060" y="3066079"/>
            <a:ext cx="113438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Anksti rytą, gerokai prieš aušrą, </a:t>
            </a:r>
            <a:r>
              <a:rPr lang="lt-LT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Jėzus atsikėlęs nuėjo į nuošalią vietą ir ten meldėsi 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lt-LT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Mk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1, 35).</a:t>
            </a:r>
          </a:p>
        </p:txBody>
      </p:sp>
      <p:sp>
        <p:nvSpPr>
          <p:cNvPr id="4" name="Stačiakampis 3">
            <a:extLst>
              <a:ext uri="{FF2B5EF4-FFF2-40B4-BE49-F238E27FC236}">
                <a16:creationId xmlns:a16="http://schemas.microsoft.com/office/drawing/2014/main" id="{0F9F15BA-F7F9-4367-970B-A74276E724BD}"/>
              </a:ext>
            </a:extLst>
          </p:cNvPr>
          <p:cNvSpPr/>
          <p:nvPr/>
        </p:nvSpPr>
        <p:spPr>
          <a:xfrm>
            <a:off x="371060" y="5617770"/>
            <a:ext cx="114631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Išpažinkite vieni kitiems savo nusižengimus ir melskitės vieni už kitus, kad būtumėte išgydyti. </a:t>
            </a:r>
            <a:r>
              <a:rPr lang="lt-LT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Daug pajėgia veiksminga, karšta teisiojo malda 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(Jok 5, 16). </a:t>
            </a:r>
          </a:p>
        </p:txBody>
      </p:sp>
      <p:sp>
        <p:nvSpPr>
          <p:cNvPr id="7" name="Stačiakampis 6">
            <a:extLst>
              <a:ext uri="{FF2B5EF4-FFF2-40B4-BE49-F238E27FC236}">
                <a16:creationId xmlns:a16="http://schemas.microsoft.com/office/drawing/2014/main" id="{E5882FA4-293F-492D-88EC-832278A4EB09}"/>
              </a:ext>
            </a:extLst>
          </p:cNvPr>
          <p:cNvSpPr/>
          <p:nvPr/>
        </p:nvSpPr>
        <p:spPr>
          <a:xfrm>
            <a:off x="371061" y="4305805"/>
            <a:ext cx="113703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Kai meldiesi, eik į savo kambarėlį ir, užsirakinęs duris, </a:t>
            </a:r>
            <a:r>
              <a:rPr lang="lt-LT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melskis savo Tėvui, </a:t>
            </a:r>
            <a:r>
              <a:rPr lang="lt-LT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kuris yra slaptoje, o tavo Tėvas, regintis slaptoje, tau atlygins viešai (Mt 6, 6).</a:t>
            </a:r>
            <a:endParaRPr lang="lt-LT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8330512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422</Words>
  <Application>Microsoft Office PowerPoint</Application>
  <PresentationFormat>Plačiaekranė</PresentationFormat>
  <Paragraphs>21</Paragraphs>
  <Slides>5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Calibri</vt:lpstr>
      <vt:lpstr>Calibri Light</vt:lpstr>
      <vt:lpstr>„Office“ tema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Gediminas Kapustavicius</dc:creator>
  <cp:lastModifiedBy>Gediminas Kapustavicius</cp:lastModifiedBy>
  <cp:revision>1</cp:revision>
  <dcterms:created xsi:type="dcterms:W3CDTF">2018-04-14T19:26:34Z</dcterms:created>
  <dcterms:modified xsi:type="dcterms:W3CDTF">2018-04-14T23:42:37Z</dcterms:modified>
</cp:coreProperties>
</file>